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1" r:id="rId1"/>
    <p:sldMasterId id="2147483682" r:id="rId2"/>
    <p:sldMasterId id="2147483683" r:id="rId3"/>
  </p:sldMasterIdLst>
  <p:notesMasterIdLst>
    <p:notesMasterId r:id="rId11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1044" y="-3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100"/>
              <a:buChar char="●"/>
              <a:defRPr sz="1100"/>
            </a:lvl1pPr>
            <a:lvl2pPr lvl="1">
              <a:spcBef>
                <a:spcPts val="0"/>
              </a:spcBef>
              <a:buSzPts val="1100"/>
              <a:buChar char="○"/>
              <a:defRPr sz="1100"/>
            </a:lvl2pPr>
            <a:lvl3pPr lvl="2">
              <a:spcBef>
                <a:spcPts val="0"/>
              </a:spcBef>
              <a:buSzPts val="1100"/>
              <a:buChar char="■"/>
              <a:defRPr sz="1100"/>
            </a:lvl3pPr>
            <a:lvl4pPr lvl="3">
              <a:spcBef>
                <a:spcPts val="0"/>
              </a:spcBef>
              <a:buSzPts val="1100"/>
              <a:buChar char="●"/>
              <a:defRPr sz="1100"/>
            </a:lvl4pPr>
            <a:lvl5pPr lvl="4">
              <a:spcBef>
                <a:spcPts val="0"/>
              </a:spcBef>
              <a:buSzPts val="1100"/>
              <a:buChar char="○"/>
              <a:defRPr sz="1100"/>
            </a:lvl5pPr>
            <a:lvl6pPr lvl="5">
              <a:spcBef>
                <a:spcPts val="0"/>
              </a:spcBef>
              <a:buSzPts val="1100"/>
              <a:buChar char="■"/>
              <a:defRPr sz="1100"/>
            </a:lvl6pPr>
            <a:lvl7pPr lvl="6">
              <a:spcBef>
                <a:spcPts val="0"/>
              </a:spcBef>
              <a:buSzPts val="1100"/>
              <a:buChar char="●"/>
              <a:defRPr sz="1100"/>
            </a:lvl7pPr>
            <a:lvl8pPr lvl="7">
              <a:spcBef>
                <a:spcPts val="0"/>
              </a:spcBef>
              <a:buSzPts val="1100"/>
              <a:buChar char="○"/>
              <a:defRPr sz="1100"/>
            </a:lvl8pPr>
            <a:lvl9pPr lvl="8">
              <a:spcBef>
                <a:spcPts val="0"/>
              </a:spcBef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6313960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"/>
              <a:t>Pam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/>
              <a:t>Elementary Schools - 26.9 K-5 showed some level of risk, 9.3 (100 students were in the Very High Range)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/>
              <a:t>JFK: 12.8%-17.1% elevated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/>
              <a:t>Preschool: 41.7 elevated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5200"/>
              <a:buNone/>
              <a:defRPr sz="5200"/>
            </a:lvl1pPr>
            <a:lvl2pPr lvl="1" algn="ctr">
              <a:spcBef>
                <a:spcPts val="0"/>
              </a:spcBef>
              <a:buSzPts val="5200"/>
              <a:buNone/>
              <a:defRPr sz="5200"/>
            </a:lvl2pPr>
            <a:lvl3pPr lvl="2" algn="ctr">
              <a:spcBef>
                <a:spcPts val="0"/>
              </a:spcBef>
              <a:buSzPts val="5200"/>
              <a:buNone/>
              <a:defRPr sz="5200"/>
            </a:lvl3pPr>
            <a:lvl4pPr lvl="3" algn="ctr">
              <a:spcBef>
                <a:spcPts val="0"/>
              </a:spcBef>
              <a:buSzPts val="5200"/>
              <a:buNone/>
              <a:defRPr sz="5200"/>
            </a:lvl4pPr>
            <a:lvl5pPr lvl="4" algn="ctr">
              <a:spcBef>
                <a:spcPts val="0"/>
              </a:spcBef>
              <a:buSzPts val="5200"/>
              <a:buNone/>
              <a:defRPr sz="5200"/>
            </a:lvl5pPr>
            <a:lvl6pPr lvl="5" algn="ctr">
              <a:spcBef>
                <a:spcPts val="0"/>
              </a:spcBef>
              <a:buSzPts val="5200"/>
              <a:buNone/>
              <a:defRPr sz="5200"/>
            </a:lvl6pPr>
            <a:lvl7pPr lvl="6" algn="ctr">
              <a:spcBef>
                <a:spcPts val="0"/>
              </a:spcBef>
              <a:buSzPts val="5200"/>
              <a:buNone/>
              <a:defRPr sz="5200"/>
            </a:lvl7pPr>
            <a:lvl8pPr lvl="7" algn="ctr">
              <a:spcBef>
                <a:spcPts val="0"/>
              </a:spcBef>
              <a:buSzPts val="5200"/>
              <a:buNone/>
              <a:defRPr sz="5200"/>
            </a:lvl8pPr>
            <a:lvl9pPr lvl="8" algn="ctr">
              <a:spcBef>
                <a:spcPts val="0"/>
              </a:spcBef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12000"/>
              <a:buNone/>
              <a:defRPr sz="12000"/>
            </a:lvl1pPr>
            <a:lvl2pPr lvl="1" algn="ctr">
              <a:spcBef>
                <a:spcPts val="0"/>
              </a:spcBef>
              <a:buSzPts val="12000"/>
              <a:buNone/>
              <a:defRPr sz="12000"/>
            </a:lvl2pPr>
            <a:lvl3pPr lvl="2" algn="ctr">
              <a:spcBef>
                <a:spcPts val="0"/>
              </a:spcBef>
              <a:buSzPts val="12000"/>
              <a:buNone/>
              <a:defRPr sz="12000"/>
            </a:lvl3pPr>
            <a:lvl4pPr lvl="3" algn="ctr">
              <a:spcBef>
                <a:spcPts val="0"/>
              </a:spcBef>
              <a:buSzPts val="12000"/>
              <a:buNone/>
              <a:defRPr sz="12000"/>
            </a:lvl4pPr>
            <a:lvl5pPr lvl="4" algn="ctr">
              <a:spcBef>
                <a:spcPts val="0"/>
              </a:spcBef>
              <a:buSzPts val="12000"/>
              <a:buNone/>
              <a:defRPr sz="12000"/>
            </a:lvl5pPr>
            <a:lvl6pPr lvl="5" algn="ctr">
              <a:spcBef>
                <a:spcPts val="0"/>
              </a:spcBef>
              <a:buSzPts val="12000"/>
              <a:buNone/>
              <a:defRPr sz="12000"/>
            </a:lvl6pPr>
            <a:lvl7pPr lvl="6" algn="ctr">
              <a:spcBef>
                <a:spcPts val="0"/>
              </a:spcBef>
              <a:buSzPts val="12000"/>
              <a:buNone/>
              <a:defRPr sz="12000"/>
            </a:lvl7pPr>
            <a:lvl8pPr lvl="7" algn="ctr">
              <a:spcBef>
                <a:spcPts val="0"/>
              </a:spcBef>
              <a:buSzPts val="12000"/>
              <a:buNone/>
              <a:defRPr sz="12000"/>
            </a:lvl8pPr>
            <a:lvl9pPr lvl="8" algn="ctr">
              <a:spcBef>
                <a:spcPts val="0"/>
              </a:spcBef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buSzPts val="1800"/>
              <a:buChar char="●"/>
              <a:defRPr/>
            </a:lvl1pPr>
            <a:lvl2pPr lvl="1" algn="ctr">
              <a:spcBef>
                <a:spcPts val="0"/>
              </a:spcBef>
              <a:buSzPts val="1400"/>
              <a:buChar char="○"/>
              <a:defRPr/>
            </a:lvl2pPr>
            <a:lvl3pPr lvl="2" algn="ctr">
              <a:spcBef>
                <a:spcPts val="0"/>
              </a:spcBef>
              <a:buSzPts val="1400"/>
              <a:buChar char="■"/>
              <a:defRPr/>
            </a:lvl3pPr>
            <a:lvl4pPr lvl="3" algn="ctr">
              <a:spcBef>
                <a:spcPts val="0"/>
              </a:spcBef>
              <a:buSzPts val="1400"/>
              <a:buChar char="●"/>
              <a:defRPr/>
            </a:lvl4pPr>
            <a:lvl5pPr lvl="4" algn="ctr">
              <a:spcBef>
                <a:spcPts val="0"/>
              </a:spcBef>
              <a:buSzPts val="1400"/>
              <a:buChar char="○"/>
              <a:defRPr/>
            </a:lvl5pPr>
            <a:lvl6pPr lvl="5" algn="ctr">
              <a:spcBef>
                <a:spcPts val="0"/>
              </a:spcBef>
              <a:buSzPts val="1400"/>
              <a:buChar char="■"/>
              <a:defRPr/>
            </a:lvl6pPr>
            <a:lvl7pPr lvl="6" algn="ctr">
              <a:spcBef>
                <a:spcPts val="0"/>
              </a:spcBef>
              <a:buSzPts val="1400"/>
              <a:buChar char="●"/>
              <a:defRPr/>
            </a:lvl7pPr>
            <a:lvl8pPr lvl="7" algn="ctr">
              <a:spcBef>
                <a:spcPts val="0"/>
              </a:spcBef>
              <a:buSzPts val="1400"/>
              <a:buChar char="○"/>
              <a:defRPr/>
            </a:lvl8pPr>
            <a:lvl9pPr lvl="8" algn="ctr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 rtl="0">
              <a:spcBef>
                <a:spcPts val="0"/>
              </a:spcBef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 rtl="0">
              <a:spcBef>
                <a:spcPts val="0"/>
              </a:spcBef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ts val="2800"/>
              <a:buNone/>
              <a:defRPr/>
            </a:lvl1pPr>
            <a:lvl2pPr lvl="1" rtl="0">
              <a:spcBef>
                <a:spcPts val="0"/>
              </a:spcBef>
              <a:buSzPts val="2800"/>
              <a:buNone/>
              <a:defRPr/>
            </a:lvl2pPr>
            <a:lvl3pPr lvl="2" rtl="0">
              <a:spcBef>
                <a:spcPts val="0"/>
              </a:spcBef>
              <a:buSzPts val="2800"/>
              <a:buNone/>
              <a:defRPr/>
            </a:lvl3pPr>
            <a:lvl4pPr lvl="3" rtl="0">
              <a:spcBef>
                <a:spcPts val="0"/>
              </a:spcBef>
              <a:buSzPts val="2800"/>
              <a:buNone/>
              <a:defRPr/>
            </a:lvl4pPr>
            <a:lvl5pPr lvl="4" rtl="0">
              <a:spcBef>
                <a:spcPts val="0"/>
              </a:spcBef>
              <a:buSzPts val="2800"/>
              <a:buNone/>
              <a:defRPr/>
            </a:lvl5pPr>
            <a:lvl6pPr lvl="5" rtl="0">
              <a:spcBef>
                <a:spcPts val="0"/>
              </a:spcBef>
              <a:buSzPts val="2800"/>
              <a:buNone/>
              <a:defRPr/>
            </a:lvl6pPr>
            <a:lvl7pPr lvl="6" rtl="0">
              <a:spcBef>
                <a:spcPts val="0"/>
              </a:spcBef>
              <a:buSzPts val="2800"/>
              <a:buNone/>
              <a:defRPr/>
            </a:lvl7pPr>
            <a:lvl8pPr lvl="7" rtl="0">
              <a:spcBef>
                <a:spcPts val="0"/>
              </a:spcBef>
              <a:buSzPts val="2800"/>
              <a:buNone/>
              <a:defRPr/>
            </a:lvl8pPr>
            <a:lvl9pPr lvl="8" rtl="0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ts val="1800"/>
              <a:buChar char="●"/>
              <a:defRPr/>
            </a:lvl1pPr>
            <a:lvl2pPr lvl="1" rtl="0">
              <a:spcBef>
                <a:spcPts val="0"/>
              </a:spcBef>
              <a:buSzPts val="1400"/>
              <a:buChar char="○"/>
              <a:defRPr/>
            </a:lvl2pPr>
            <a:lvl3pPr lvl="2" rtl="0">
              <a:spcBef>
                <a:spcPts val="0"/>
              </a:spcBef>
              <a:buSzPts val="1400"/>
              <a:buChar char="■"/>
              <a:defRPr/>
            </a:lvl3pPr>
            <a:lvl4pPr lvl="3" rtl="0">
              <a:spcBef>
                <a:spcPts val="0"/>
              </a:spcBef>
              <a:buSzPts val="1400"/>
              <a:buChar char="●"/>
              <a:defRPr/>
            </a:lvl4pPr>
            <a:lvl5pPr lvl="4" rtl="0">
              <a:spcBef>
                <a:spcPts val="0"/>
              </a:spcBef>
              <a:buSzPts val="1400"/>
              <a:buChar char="○"/>
              <a:defRPr/>
            </a:lvl5pPr>
            <a:lvl6pPr lvl="5" rtl="0">
              <a:spcBef>
                <a:spcPts val="0"/>
              </a:spcBef>
              <a:buSzPts val="1400"/>
              <a:buChar char="■"/>
              <a:defRPr/>
            </a:lvl6pPr>
            <a:lvl7pPr lvl="6" rtl="0">
              <a:spcBef>
                <a:spcPts val="0"/>
              </a:spcBef>
              <a:buSzPts val="1400"/>
              <a:buChar char="●"/>
              <a:defRPr/>
            </a:lvl7pPr>
            <a:lvl8pPr lvl="7" rtl="0">
              <a:spcBef>
                <a:spcPts val="0"/>
              </a:spcBef>
              <a:buSzPts val="1400"/>
              <a:buChar char="○"/>
              <a:defRPr/>
            </a:lvl8pPr>
            <a:lvl9pPr lvl="8" rtl="0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ts val="2800"/>
              <a:buNone/>
              <a:defRPr/>
            </a:lvl1pPr>
            <a:lvl2pPr lvl="1" rtl="0">
              <a:spcBef>
                <a:spcPts val="0"/>
              </a:spcBef>
              <a:buSzPts val="2800"/>
              <a:buNone/>
              <a:defRPr/>
            </a:lvl2pPr>
            <a:lvl3pPr lvl="2" rtl="0">
              <a:spcBef>
                <a:spcPts val="0"/>
              </a:spcBef>
              <a:buSzPts val="2800"/>
              <a:buNone/>
              <a:defRPr/>
            </a:lvl3pPr>
            <a:lvl4pPr lvl="3" rtl="0">
              <a:spcBef>
                <a:spcPts val="0"/>
              </a:spcBef>
              <a:buSzPts val="2800"/>
              <a:buNone/>
              <a:defRPr/>
            </a:lvl4pPr>
            <a:lvl5pPr lvl="4" rtl="0">
              <a:spcBef>
                <a:spcPts val="0"/>
              </a:spcBef>
              <a:buSzPts val="2800"/>
              <a:buNone/>
              <a:defRPr/>
            </a:lvl5pPr>
            <a:lvl6pPr lvl="5" rtl="0">
              <a:spcBef>
                <a:spcPts val="0"/>
              </a:spcBef>
              <a:buSzPts val="2800"/>
              <a:buNone/>
              <a:defRPr/>
            </a:lvl6pPr>
            <a:lvl7pPr lvl="6" rtl="0">
              <a:spcBef>
                <a:spcPts val="0"/>
              </a:spcBef>
              <a:buSzPts val="2800"/>
              <a:buNone/>
              <a:defRPr/>
            </a:lvl7pPr>
            <a:lvl8pPr lvl="7" rtl="0">
              <a:spcBef>
                <a:spcPts val="0"/>
              </a:spcBef>
              <a:buSzPts val="2800"/>
              <a:buNone/>
              <a:defRPr/>
            </a:lvl8pPr>
            <a:lvl9pPr lvl="8" rtl="0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ts val="1400"/>
              <a:buChar char="●"/>
              <a:defRPr sz="1400"/>
            </a:lvl1pPr>
            <a:lvl2pPr lvl="1" rtl="0">
              <a:spcBef>
                <a:spcPts val="0"/>
              </a:spcBef>
              <a:buSzPts val="1200"/>
              <a:buChar char="○"/>
              <a:defRPr sz="1200"/>
            </a:lvl2pPr>
            <a:lvl3pPr lvl="2" rtl="0">
              <a:spcBef>
                <a:spcPts val="0"/>
              </a:spcBef>
              <a:buSzPts val="1200"/>
              <a:buChar char="■"/>
              <a:defRPr sz="1200"/>
            </a:lvl3pPr>
            <a:lvl4pPr lvl="3" rtl="0">
              <a:spcBef>
                <a:spcPts val="0"/>
              </a:spcBef>
              <a:buSzPts val="1200"/>
              <a:buChar char="●"/>
              <a:defRPr sz="1200"/>
            </a:lvl4pPr>
            <a:lvl5pPr lvl="4" rtl="0">
              <a:spcBef>
                <a:spcPts val="0"/>
              </a:spcBef>
              <a:buSzPts val="1200"/>
              <a:buChar char="○"/>
              <a:defRPr sz="1200"/>
            </a:lvl5pPr>
            <a:lvl6pPr lvl="5" rtl="0">
              <a:spcBef>
                <a:spcPts val="0"/>
              </a:spcBef>
              <a:buSzPts val="1200"/>
              <a:buChar char="■"/>
              <a:defRPr sz="1200"/>
            </a:lvl6pPr>
            <a:lvl7pPr lvl="6" rtl="0">
              <a:spcBef>
                <a:spcPts val="0"/>
              </a:spcBef>
              <a:buSzPts val="1200"/>
              <a:buChar char="●"/>
              <a:defRPr sz="1200"/>
            </a:lvl7pPr>
            <a:lvl8pPr lvl="7" rtl="0">
              <a:spcBef>
                <a:spcPts val="0"/>
              </a:spcBef>
              <a:buSzPts val="1200"/>
              <a:buChar char="○"/>
              <a:defRPr sz="1200"/>
            </a:lvl8pPr>
            <a:lvl9pPr lvl="8" rtl="0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ts val="1400"/>
              <a:buChar char="●"/>
              <a:defRPr sz="1400"/>
            </a:lvl1pPr>
            <a:lvl2pPr lvl="1" rtl="0">
              <a:spcBef>
                <a:spcPts val="0"/>
              </a:spcBef>
              <a:buSzPts val="1200"/>
              <a:buChar char="○"/>
              <a:defRPr sz="1200"/>
            </a:lvl2pPr>
            <a:lvl3pPr lvl="2" rtl="0">
              <a:spcBef>
                <a:spcPts val="0"/>
              </a:spcBef>
              <a:buSzPts val="1200"/>
              <a:buChar char="■"/>
              <a:defRPr sz="1200"/>
            </a:lvl3pPr>
            <a:lvl4pPr lvl="3" rtl="0">
              <a:spcBef>
                <a:spcPts val="0"/>
              </a:spcBef>
              <a:buSzPts val="1200"/>
              <a:buChar char="●"/>
              <a:defRPr sz="1200"/>
            </a:lvl4pPr>
            <a:lvl5pPr lvl="4" rtl="0">
              <a:spcBef>
                <a:spcPts val="0"/>
              </a:spcBef>
              <a:buSzPts val="1200"/>
              <a:buChar char="○"/>
              <a:defRPr sz="1200"/>
            </a:lvl5pPr>
            <a:lvl6pPr lvl="5" rtl="0">
              <a:spcBef>
                <a:spcPts val="0"/>
              </a:spcBef>
              <a:buSzPts val="1200"/>
              <a:buChar char="■"/>
              <a:defRPr sz="1200"/>
            </a:lvl6pPr>
            <a:lvl7pPr lvl="6" rtl="0">
              <a:spcBef>
                <a:spcPts val="0"/>
              </a:spcBef>
              <a:buSzPts val="1200"/>
              <a:buChar char="●"/>
              <a:defRPr sz="1200"/>
            </a:lvl7pPr>
            <a:lvl8pPr lvl="7" rtl="0">
              <a:spcBef>
                <a:spcPts val="0"/>
              </a:spcBef>
              <a:buSzPts val="1200"/>
              <a:buChar char="○"/>
              <a:defRPr sz="1200"/>
            </a:lvl8pPr>
            <a:lvl9pPr lvl="8" rtl="0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ts val="2800"/>
              <a:buNone/>
              <a:defRPr/>
            </a:lvl1pPr>
            <a:lvl2pPr lvl="1" rtl="0">
              <a:spcBef>
                <a:spcPts val="0"/>
              </a:spcBef>
              <a:buSzPts val="2800"/>
              <a:buNone/>
              <a:defRPr/>
            </a:lvl2pPr>
            <a:lvl3pPr lvl="2" rtl="0">
              <a:spcBef>
                <a:spcPts val="0"/>
              </a:spcBef>
              <a:buSzPts val="2800"/>
              <a:buNone/>
              <a:defRPr/>
            </a:lvl3pPr>
            <a:lvl4pPr lvl="3" rtl="0">
              <a:spcBef>
                <a:spcPts val="0"/>
              </a:spcBef>
              <a:buSzPts val="2800"/>
              <a:buNone/>
              <a:defRPr/>
            </a:lvl4pPr>
            <a:lvl5pPr lvl="4" rtl="0">
              <a:spcBef>
                <a:spcPts val="0"/>
              </a:spcBef>
              <a:buSzPts val="2800"/>
              <a:buNone/>
              <a:defRPr/>
            </a:lvl5pPr>
            <a:lvl6pPr lvl="5" rtl="0">
              <a:spcBef>
                <a:spcPts val="0"/>
              </a:spcBef>
              <a:buSzPts val="2800"/>
              <a:buNone/>
              <a:defRPr/>
            </a:lvl6pPr>
            <a:lvl7pPr lvl="6" rtl="0">
              <a:spcBef>
                <a:spcPts val="0"/>
              </a:spcBef>
              <a:buSzPts val="2800"/>
              <a:buNone/>
              <a:defRPr/>
            </a:lvl7pPr>
            <a:lvl8pPr lvl="7" rtl="0">
              <a:spcBef>
                <a:spcPts val="0"/>
              </a:spcBef>
              <a:buSzPts val="2800"/>
              <a:buNone/>
              <a:defRPr/>
            </a:lvl8pPr>
            <a:lvl9pPr lvl="8" rtl="0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rtl="0">
              <a:spcBef>
                <a:spcPts val="0"/>
              </a:spcBef>
              <a:buSzPts val="2400"/>
              <a:buNone/>
              <a:defRPr sz="2400"/>
            </a:lvl1pPr>
            <a:lvl2pPr lvl="1" rtl="0">
              <a:spcBef>
                <a:spcPts val="0"/>
              </a:spcBef>
              <a:buSzPts val="2400"/>
              <a:buNone/>
              <a:defRPr sz="2400"/>
            </a:lvl2pPr>
            <a:lvl3pPr lvl="2" rtl="0">
              <a:spcBef>
                <a:spcPts val="0"/>
              </a:spcBef>
              <a:buSzPts val="2400"/>
              <a:buNone/>
              <a:defRPr sz="2400"/>
            </a:lvl3pPr>
            <a:lvl4pPr lvl="3" rtl="0">
              <a:spcBef>
                <a:spcPts val="0"/>
              </a:spcBef>
              <a:buSzPts val="2400"/>
              <a:buNone/>
              <a:defRPr sz="2400"/>
            </a:lvl4pPr>
            <a:lvl5pPr lvl="4" rtl="0">
              <a:spcBef>
                <a:spcPts val="0"/>
              </a:spcBef>
              <a:buSzPts val="2400"/>
              <a:buNone/>
              <a:defRPr sz="2400"/>
            </a:lvl5pPr>
            <a:lvl6pPr lvl="5" rtl="0">
              <a:spcBef>
                <a:spcPts val="0"/>
              </a:spcBef>
              <a:buSzPts val="2400"/>
              <a:buNone/>
              <a:defRPr sz="2400"/>
            </a:lvl6pPr>
            <a:lvl7pPr lvl="6" rtl="0">
              <a:spcBef>
                <a:spcPts val="0"/>
              </a:spcBef>
              <a:buSzPts val="2400"/>
              <a:buNone/>
              <a:defRPr sz="2400"/>
            </a:lvl7pPr>
            <a:lvl8pPr lvl="7" rtl="0">
              <a:spcBef>
                <a:spcPts val="0"/>
              </a:spcBef>
              <a:buSzPts val="2400"/>
              <a:buNone/>
              <a:defRPr sz="2400"/>
            </a:lvl8pPr>
            <a:lvl9pPr lvl="8" rtl="0">
              <a:spcBef>
                <a:spcPts val="0"/>
              </a:spcBef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ts val="1200"/>
              <a:buChar char="●"/>
              <a:defRPr sz="1200"/>
            </a:lvl1pPr>
            <a:lvl2pPr lvl="1" rtl="0">
              <a:spcBef>
                <a:spcPts val="0"/>
              </a:spcBef>
              <a:buSzPts val="1200"/>
              <a:buChar char="○"/>
              <a:defRPr sz="1200"/>
            </a:lvl2pPr>
            <a:lvl3pPr lvl="2" rtl="0">
              <a:spcBef>
                <a:spcPts val="0"/>
              </a:spcBef>
              <a:buSzPts val="1200"/>
              <a:buChar char="■"/>
              <a:defRPr sz="1200"/>
            </a:lvl3pPr>
            <a:lvl4pPr lvl="3" rtl="0">
              <a:spcBef>
                <a:spcPts val="0"/>
              </a:spcBef>
              <a:buSzPts val="1200"/>
              <a:buChar char="●"/>
              <a:defRPr sz="1200"/>
            </a:lvl4pPr>
            <a:lvl5pPr lvl="4" rtl="0">
              <a:spcBef>
                <a:spcPts val="0"/>
              </a:spcBef>
              <a:buSzPts val="1200"/>
              <a:buChar char="○"/>
              <a:defRPr sz="1200"/>
            </a:lvl5pPr>
            <a:lvl6pPr lvl="5" rtl="0">
              <a:spcBef>
                <a:spcPts val="0"/>
              </a:spcBef>
              <a:buSzPts val="1200"/>
              <a:buChar char="■"/>
              <a:defRPr sz="1200"/>
            </a:lvl6pPr>
            <a:lvl7pPr lvl="6" rtl="0">
              <a:spcBef>
                <a:spcPts val="0"/>
              </a:spcBef>
              <a:buSzPts val="1200"/>
              <a:buChar char="●"/>
              <a:defRPr sz="1200"/>
            </a:lvl7pPr>
            <a:lvl8pPr lvl="7" rtl="0">
              <a:spcBef>
                <a:spcPts val="0"/>
              </a:spcBef>
              <a:buSzPts val="1200"/>
              <a:buChar char="○"/>
              <a:defRPr sz="1200"/>
            </a:lvl8pPr>
            <a:lvl9pPr lvl="8" rtl="0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rtl="0">
              <a:spcBef>
                <a:spcPts val="0"/>
              </a:spcBef>
              <a:buSzPts val="4800"/>
              <a:buNone/>
              <a:defRPr sz="4800"/>
            </a:lvl1pPr>
            <a:lvl2pPr lvl="1" rtl="0">
              <a:spcBef>
                <a:spcPts val="0"/>
              </a:spcBef>
              <a:buSzPts val="4800"/>
              <a:buNone/>
              <a:defRPr sz="4800"/>
            </a:lvl2pPr>
            <a:lvl3pPr lvl="2" rtl="0">
              <a:spcBef>
                <a:spcPts val="0"/>
              </a:spcBef>
              <a:buSzPts val="4800"/>
              <a:buNone/>
              <a:defRPr sz="4800"/>
            </a:lvl3pPr>
            <a:lvl4pPr lvl="3" rtl="0">
              <a:spcBef>
                <a:spcPts val="0"/>
              </a:spcBef>
              <a:buSzPts val="4800"/>
              <a:buNone/>
              <a:defRPr sz="4800"/>
            </a:lvl4pPr>
            <a:lvl5pPr lvl="4" rtl="0">
              <a:spcBef>
                <a:spcPts val="0"/>
              </a:spcBef>
              <a:buSzPts val="4800"/>
              <a:buNone/>
              <a:defRPr sz="4800"/>
            </a:lvl5pPr>
            <a:lvl6pPr lvl="5" rtl="0">
              <a:spcBef>
                <a:spcPts val="0"/>
              </a:spcBef>
              <a:buSzPts val="4800"/>
              <a:buNone/>
              <a:defRPr sz="4800"/>
            </a:lvl6pPr>
            <a:lvl7pPr lvl="6" rtl="0">
              <a:spcBef>
                <a:spcPts val="0"/>
              </a:spcBef>
              <a:buSzPts val="4800"/>
              <a:buNone/>
              <a:defRPr sz="4800"/>
            </a:lvl7pPr>
            <a:lvl8pPr lvl="7" rtl="0">
              <a:spcBef>
                <a:spcPts val="0"/>
              </a:spcBef>
              <a:buSzPts val="4800"/>
              <a:buNone/>
              <a:defRPr sz="4800"/>
            </a:lvl8pPr>
            <a:lvl9pPr lvl="8" rtl="0">
              <a:spcBef>
                <a:spcPts val="0"/>
              </a:spcBef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 rtl="0">
              <a:spcBef>
                <a:spcPts val="0"/>
              </a:spcBef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rtl="0">
              <a:spcBef>
                <a:spcPts val="0"/>
              </a:spcBef>
              <a:buSzPts val="1800"/>
              <a:buChar char="●"/>
              <a:defRPr/>
            </a:lvl1pPr>
            <a:lvl2pPr lvl="1" rtl="0">
              <a:spcBef>
                <a:spcPts val="0"/>
              </a:spcBef>
              <a:buSzPts val="1400"/>
              <a:buChar char="○"/>
              <a:defRPr/>
            </a:lvl2pPr>
            <a:lvl3pPr lvl="2" rtl="0">
              <a:spcBef>
                <a:spcPts val="0"/>
              </a:spcBef>
              <a:buSzPts val="1400"/>
              <a:buChar char="■"/>
              <a:defRPr/>
            </a:lvl3pPr>
            <a:lvl4pPr lvl="3" rtl="0">
              <a:spcBef>
                <a:spcPts val="0"/>
              </a:spcBef>
              <a:buSzPts val="1400"/>
              <a:buChar char="●"/>
              <a:defRPr/>
            </a:lvl4pPr>
            <a:lvl5pPr lvl="4" rtl="0">
              <a:spcBef>
                <a:spcPts val="0"/>
              </a:spcBef>
              <a:buSzPts val="1400"/>
              <a:buChar char="○"/>
              <a:defRPr/>
            </a:lvl5pPr>
            <a:lvl6pPr lvl="5" rtl="0">
              <a:spcBef>
                <a:spcPts val="0"/>
              </a:spcBef>
              <a:buSzPts val="1400"/>
              <a:buChar char="■"/>
              <a:defRPr/>
            </a:lvl6pPr>
            <a:lvl7pPr lvl="6" rtl="0">
              <a:spcBef>
                <a:spcPts val="0"/>
              </a:spcBef>
              <a:buSzPts val="1400"/>
              <a:buChar char="●"/>
              <a:defRPr/>
            </a:lvl7pPr>
            <a:lvl8pPr lvl="7" rtl="0">
              <a:spcBef>
                <a:spcPts val="0"/>
              </a:spcBef>
              <a:buSzPts val="1400"/>
              <a:buChar char="○"/>
              <a:defRPr/>
            </a:lvl8pPr>
            <a:lvl9pPr lvl="8" rtl="0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ts val="3600"/>
              <a:buNone/>
              <a:defRPr sz="3600"/>
            </a:lvl1pPr>
            <a:lvl2pPr lvl="1" algn="ctr">
              <a:spcBef>
                <a:spcPts val="0"/>
              </a:spcBef>
              <a:buSzPts val="3600"/>
              <a:buNone/>
              <a:defRPr sz="3600"/>
            </a:lvl2pPr>
            <a:lvl3pPr lvl="2" algn="ctr">
              <a:spcBef>
                <a:spcPts val="0"/>
              </a:spcBef>
              <a:buSzPts val="3600"/>
              <a:buNone/>
              <a:defRPr sz="3600"/>
            </a:lvl3pPr>
            <a:lvl4pPr lvl="3" algn="ctr">
              <a:spcBef>
                <a:spcPts val="0"/>
              </a:spcBef>
              <a:buSzPts val="3600"/>
              <a:buNone/>
              <a:defRPr sz="3600"/>
            </a:lvl4pPr>
            <a:lvl5pPr lvl="4" algn="ctr">
              <a:spcBef>
                <a:spcPts val="0"/>
              </a:spcBef>
              <a:buSzPts val="3600"/>
              <a:buNone/>
              <a:defRPr sz="3600"/>
            </a:lvl5pPr>
            <a:lvl6pPr lvl="5" algn="ctr">
              <a:spcBef>
                <a:spcPts val="0"/>
              </a:spcBef>
              <a:buSzPts val="3600"/>
              <a:buNone/>
              <a:defRPr sz="3600"/>
            </a:lvl6pPr>
            <a:lvl7pPr lvl="6" algn="ctr">
              <a:spcBef>
                <a:spcPts val="0"/>
              </a:spcBef>
              <a:buSzPts val="3600"/>
              <a:buNone/>
              <a:defRPr sz="3600"/>
            </a:lvl7pPr>
            <a:lvl8pPr lvl="7" algn="ctr">
              <a:spcBef>
                <a:spcPts val="0"/>
              </a:spcBef>
              <a:buSzPts val="3600"/>
              <a:buNone/>
              <a:defRPr sz="3600"/>
            </a:lvl8pPr>
            <a:lvl9pPr lvl="8" algn="ctr">
              <a:spcBef>
                <a:spcPts val="0"/>
              </a:spcBef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 rtl="0">
              <a:spcBef>
                <a:spcPts val="0"/>
              </a:spcBef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 rtl="0">
              <a:spcBef>
                <a:spcPts val="0"/>
              </a:spcBef>
              <a:buSzPts val="1800"/>
              <a:buChar char="●"/>
              <a:defRPr/>
            </a:lvl1pPr>
            <a:lvl2pPr lvl="1" algn="ctr" rtl="0">
              <a:spcBef>
                <a:spcPts val="0"/>
              </a:spcBef>
              <a:buSzPts val="1400"/>
              <a:buChar char="○"/>
              <a:defRPr/>
            </a:lvl2pPr>
            <a:lvl3pPr lvl="2" algn="ctr" rtl="0">
              <a:spcBef>
                <a:spcPts val="0"/>
              </a:spcBef>
              <a:buSzPts val="1400"/>
              <a:buChar char="■"/>
              <a:defRPr/>
            </a:lvl3pPr>
            <a:lvl4pPr lvl="3" algn="ctr" rtl="0">
              <a:spcBef>
                <a:spcPts val="0"/>
              </a:spcBef>
              <a:buSzPts val="1400"/>
              <a:buChar char="●"/>
              <a:defRPr/>
            </a:lvl4pPr>
            <a:lvl5pPr lvl="4" algn="ctr" rtl="0">
              <a:spcBef>
                <a:spcPts val="0"/>
              </a:spcBef>
              <a:buSzPts val="1400"/>
              <a:buChar char="○"/>
              <a:defRPr/>
            </a:lvl5pPr>
            <a:lvl6pPr lvl="5" algn="ctr" rtl="0">
              <a:spcBef>
                <a:spcPts val="0"/>
              </a:spcBef>
              <a:buSzPts val="1400"/>
              <a:buChar char="■"/>
              <a:defRPr/>
            </a:lvl6pPr>
            <a:lvl7pPr lvl="6" algn="ctr" rtl="0">
              <a:spcBef>
                <a:spcPts val="0"/>
              </a:spcBef>
              <a:buSzPts val="1400"/>
              <a:buChar char="●"/>
              <a:defRPr/>
            </a:lvl7pPr>
            <a:lvl8pPr lvl="7" algn="ctr" rtl="0">
              <a:spcBef>
                <a:spcPts val="0"/>
              </a:spcBef>
              <a:buSzPts val="1400"/>
              <a:buChar char="○"/>
              <a:defRPr/>
            </a:lvl8pPr>
            <a:lvl9pPr lvl="8" algn="ctr" rtl="0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 rtl="0">
              <a:spcBef>
                <a:spcPts val="0"/>
              </a:spcBef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 rtl="0">
              <a:spcBef>
                <a:spcPts val="0"/>
              </a:spcBef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ts val="2800"/>
              <a:buNone/>
              <a:defRPr/>
            </a:lvl1pPr>
            <a:lvl2pPr lvl="1" rtl="0">
              <a:spcBef>
                <a:spcPts val="0"/>
              </a:spcBef>
              <a:buSzPts val="2800"/>
              <a:buNone/>
              <a:defRPr/>
            </a:lvl2pPr>
            <a:lvl3pPr lvl="2" rtl="0">
              <a:spcBef>
                <a:spcPts val="0"/>
              </a:spcBef>
              <a:buSzPts val="2800"/>
              <a:buNone/>
              <a:defRPr/>
            </a:lvl3pPr>
            <a:lvl4pPr lvl="3" rtl="0">
              <a:spcBef>
                <a:spcPts val="0"/>
              </a:spcBef>
              <a:buSzPts val="2800"/>
              <a:buNone/>
              <a:defRPr/>
            </a:lvl4pPr>
            <a:lvl5pPr lvl="4" rtl="0">
              <a:spcBef>
                <a:spcPts val="0"/>
              </a:spcBef>
              <a:buSzPts val="2800"/>
              <a:buNone/>
              <a:defRPr/>
            </a:lvl5pPr>
            <a:lvl6pPr lvl="5" rtl="0">
              <a:spcBef>
                <a:spcPts val="0"/>
              </a:spcBef>
              <a:buSzPts val="2800"/>
              <a:buNone/>
              <a:defRPr/>
            </a:lvl6pPr>
            <a:lvl7pPr lvl="6" rtl="0">
              <a:spcBef>
                <a:spcPts val="0"/>
              </a:spcBef>
              <a:buSzPts val="2800"/>
              <a:buNone/>
              <a:defRPr/>
            </a:lvl7pPr>
            <a:lvl8pPr lvl="7" rtl="0">
              <a:spcBef>
                <a:spcPts val="0"/>
              </a:spcBef>
              <a:buSzPts val="2800"/>
              <a:buNone/>
              <a:defRPr/>
            </a:lvl8pPr>
            <a:lvl9pPr lvl="8" rtl="0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ts val="1800"/>
              <a:buChar char="●"/>
              <a:defRPr/>
            </a:lvl1pPr>
            <a:lvl2pPr lvl="1" rtl="0">
              <a:spcBef>
                <a:spcPts val="0"/>
              </a:spcBef>
              <a:buSzPts val="1400"/>
              <a:buChar char="○"/>
              <a:defRPr/>
            </a:lvl2pPr>
            <a:lvl3pPr lvl="2" rtl="0">
              <a:spcBef>
                <a:spcPts val="0"/>
              </a:spcBef>
              <a:buSzPts val="1400"/>
              <a:buChar char="■"/>
              <a:defRPr/>
            </a:lvl3pPr>
            <a:lvl4pPr lvl="3" rtl="0">
              <a:spcBef>
                <a:spcPts val="0"/>
              </a:spcBef>
              <a:buSzPts val="1400"/>
              <a:buChar char="●"/>
              <a:defRPr/>
            </a:lvl4pPr>
            <a:lvl5pPr lvl="4" rtl="0">
              <a:spcBef>
                <a:spcPts val="0"/>
              </a:spcBef>
              <a:buSzPts val="1400"/>
              <a:buChar char="○"/>
              <a:defRPr/>
            </a:lvl5pPr>
            <a:lvl6pPr lvl="5" rtl="0">
              <a:spcBef>
                <a:spcPts val="0"/>
              </a:spcBef>
              <a:buSzPts val="1400"/>
              <a:buChar char="■"/>
              <a:defRPr/>
            </a:lvl6pPr>
            <a:lvl7pPr lvl="6" rtl="0">
              <a:spcBef>
                <a:spcPts val="0"/>
              </a:spcBef>
              <a:buSzPts val="1400"/>
              <a:buChar char="●"/>
              <a:defRPr/>
            </a:lvl7pPr>
            <a:lvl8pPr lvl="7" rtl="0">
              <a:spcBef>
                <a:spcPts val="0"/>
              </a:spcBef>
              <a:buSzPts val="1400"/>
              <a:buChar char="○"/>
              <a:defRPr/>
            </a:lvl8pPr>
            <a:lvl9pPr lvl="8" rtl="0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ts val="2800"/>
              <a:buNone/>
              <a:defRPr/>
            </a:lvl1pPr>
            <a:lvl2pPr lvl="1" rtl="0">
              <a:spcBef>
                <a:spcPts val="0"/>
              </a:spcBef>
              <a:buSzPts val="2800"/>
              <a:buNone/>
              <a:defRPr/>
            </a:lvl2pPr>
            <a:lvl3pPr lvl="2" rtl="0">
              <a:spcBef>
                <a:spcPts val="0"/>
              </a:spcBef>
              <a:buSzPts val="2800"/>
              <a:buNone/>
              <a:defRPr/>
            </a:lvl3pPr>
            <a:lvl4pPr lvl="3" rtl="0">
              <a:spcBef>
                <a:spcPts val="0"/>
              </a:spcBef>
              <a:buSzPts val="2800"/>
              <a:buNone/>
              <a:defRPr/>
            </a:lvl4pPr>
            <a:lvl5pPr lvl="4" rtl="0">
              <a:spcBef>
                <a:spcPts val="0"/>
              </a:spcBef>
              <a:buSzPts val="2800"/>
              <a:buNone/>
              <a:defRPr/>
            </a:lvl5pPr>
            <a:lvl6pPr lvl="5" rtl="0">
              <a:spcBef>
                <a:spcPts val="0"/>
              </a:spcBef>
              <a:buSzPts val="2800"/>
              <a:buNone/>
              <a:defRPr/>
            </a:lvl6pPr>
            <a:lvl7pPr lvl="6" rtl="0">
              <a:spcBef>
                <a:spcPts val="0"/>
              </a:spcBef>
              <a:buSzPts val="2800"/>
              <a:buNone/>
              <a:defRPr/>
            </a:lvl7pPr>
            <a:lvl8pPr lvl="7" rtl="0">
              <a:spcBef>
                <a:spcPts val="0"/>
              </a:spcBef>
              <a:buSzPts val="2800"/>
              <a:buNone/>
              <a:defRPr/>
            </a:lvl8pPr>
            <a:lvl9pPr lvl="8" rtl="0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ts val="1400"/>
              <a:buChar char="●"/>
              <a:defRPr sz="1400"/>
            </a:lvl1pPr>
            <a:lvl2pPr lvl="1" rtl="0">
              <a:spcBef>
                <a:spcPts val="0"/>
              </a:spcBef>
              <a:buSzPts val="1200"/>
              <a:buChar char="○"/>
              <a:defRPr sz="1200"/>
            </a:lvl2pPr>
            <a:lvl3pPr lvl="2" rtl="0">
              <a:spcBef>
                <a:spcPts val="0"/>
              </a:spcBef>
              <a:buSzPts val="1200"/>
              <a:buChar char="■"/>
              <a:defRPr sz="1200"/>
            </a:lvl3pPr>
            <a:lvl4pPr lvl="3" rtl="0">
              <a:spcBef>
                <a:spcPts val="0"/>
              </a:spcBef>
              <a:buSzPts val="1200"/>
              <a:buChar char="●"/>
              <a:defRPr sz="1200"/>
            </a:lvl4pPr>
            <a:lvl5pPr lvl="4" rtl="0">
              <a:spcBef>
                <a:spcPts val="0"/>
              </a:spcBef>
              <a:buSzPts val="1200"/>
              <a:buChar char="○"/>
              <a:defRPr sz="1200"/>
            </a:lvl5pPr>
            <a:lvl6pPr lvl="5" rtl="0">
              <a:spcBef>
                <a:spcPts val="0"/>
              </a:spcBef>
              <a:buSzPts val="1200"/>
              <a:buChar char="■"/>
              <a:defRPr sz="1200"/>
            </a:lvl6pPr>
            <a:lvl7pPr lvl="6" rtl="0">
              <a:spcBef>
                <a:spcPts val="0"/>
              </a:spcBef>
              <a:buSzPts val="1200"/>
              <a:buChar char="●"/>
              <a:defRPr sz="1200"/>
            </a:lvl7pPr>
            <a:lvl8pPr lvl="7" rtl="0">
              <a:spcBef>
                <a:spcPts val="0"/>
              </a:spcBef>
              <a:buSzPts val="1200"/>
              <a:buChar char="○"/>
              <a:defRPr sz="1200"/>
            </a:lvl8pPr>
            <a:lvl9pPr lvl="8" rtl="0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ts val="1400"/>
              <a:buChar char="●"/>
              <a:defRPr sz="1400"/>
            </a:lvl1pPr>
            <a:lvl2pPr lvl="1" rtl="0">
              <a:spcBef>
                <a:spcPts val="0"/>
              </a:spcBef>
              <a:buSzPts val="1200"/>
              <a:buChar char="○"/>
              <a:defRPr sz="1200"/>
            </a:lvl2pPr>
            <a:lvl3pPr lvl="2" rtl="0">
              <a:spcBef>
                <a:spcPts val="0"/>
              </a:spcBef>
              <a:buSzPts val="1200"/>
              <a:buChar char="■"/>
              <a:defRPr sz="1200"/>
            </a:lvl3pPr>
            <a:lvl4pPr lvl="3" rtl="0">
              <a:spcBef>
                <a:spcPts val="0"/>
              </a:spcBef>
              <a:buSzPts val="1200"/>
              <a:buChar char="●"/>
              <a:defRPr sz="1200"/>
            </a:lvl4pPr>
            <a:lvl5pPr lvl="4" rtl="0">
              <a:spcBef>
                <a:spcPts val="0"/>
              </a:spcBef>
              <a:buSzPts val="1200"/>
              <a:buChar char="○"/>
              <a:defRPr sz="1200"/>
            </a:lvl5pPr>
            <a:lvl6pPr lvl="5" rtl="0">
              <a:spcBef>
                <a:spcPts val="0"/>
              </a:spcBef>
              <a:buSzPts val="1200"/>
              <a:buChar char="■"/>
              <a:defRPr sz="1200"/>
            </a:lvl6pPr>
            <a:lvl7pPr lvl="6" rtl="0">
              <a:spcBef>
                <a:spcPts val="0"/>
              </a:spcBef>
              <a:buSzPts val="1200"/>
              <a:buChar char="●"/>
              <a:defRPr sz="1200"/>
            </a:lvl7pPr>
            <a:lvl8pPr lvl="7" rtl="0">
              <a:spcBef>
                <a:spcPts val="0"/>
              </a:spcBef>
              <a:buSzPts val="1200"/>
              <a:buChar char="○"/>
              <a:defRPr sz="1200"/>
            </a:lvl8pPr>
            <a:lvl9pPr lvl="8" rtl="0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ts val="2800"/>
              <a:buNone/>
              <a:defRPr/>
            </a:lvl1pPr>
            <a:lvl2pPr lvl="1" rtl="0">
              <a:spcBef>
                <a:spcPts val="0"/>
              </a:spcBef>
              <a:buSzPts val="2800"/>
              <a:buNone/>
              <a:defRPr/>
            </a:lvl2pPr>
            <a:lvl3pPr lvl="2" rtl="0">
              <a:spcBef>
                <a:spcPts val="0"/>
              </a:spcBef>
              <a:buSzPts val="2800"/>
              <a:buNone/>
              <a:defRPr/>
            </a:lvl3pPr>
            <a:lvl4pPr lvl="3" rtl="0">
              <a:spcBef>
                <a:spcPts val="0"/>
              </a:spcBef>
              <a:buSzPts val="2800"/>
              <a:buNone/>
              <a:defRPr/>
            </a:lvl4pPr>
            <a:lvl5pPr lvl="4" rtl="0">
              <a:spcBef>
                <a:spcPts val="0"/>
              </a:spcBef>
              <a:buSzPts val="2800"/>
              <a:buNone/>
              <a:defRPr/>
            </a:lvl5pPr>
            <a:lvl6pPr lvl="5" rtl="0">
              <a:spcBef>
                <a:spcPts val="0"/>
              </a:spcBef>
              <a:buSzPts val="2800"/>
              <a:buNone/>
              <a:defRPr/>
            </a:lvl6pPr>
            <a:lvl7pPr lvl="6" rtl="0">
              <a:spcBef>
                <a:spcPts val="0"/>
              </a:spcBef>
              <a:buSzPts val="2800"/>
              <a:buNone/>
              <a:defRPr/>
            </a:lvl7pPr>
            <a:lvl8pPr lvl="7" rtl="0">
              <a:spcBef>
                <a:spcPts val="0"/>
              </a:spcBef>
              <a:buSzPts val="2800"/>
              <a:buNone/>
              <a:defRPr/>
            </a:lvl8pPr>
            <a:lvl9pPr lvl="8" rtl="0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rtl="0">
              <a:spcBef>
                <a:spcPts val="0"/>
              </a:spcBef>
              <a:buSzPts val="2400"/>
              <a:buNone/>
              <a:defRPr sz="2400"/>
            </a:lvl1pPr>
            <a:lvl2pPr lvl="1" rtl="0">
              <a:spcBef>
                <a:spcPts val="0"/>
              </a:spcBef>
              <a:buSzPts val="2400"/>
              <a:buNone/>
              <a:defRPr sz="2400"/>
            </a:lvl2pPr>
            <a:lvl3pPr lvl="2" rtl="0">
              <a:spcBef>
                <a:spcPts val="0"/>
              </a:spcBef>
              <a:buSzPts val="2400"/>
              <a:buNone/>
              <a:defRPr sz="2400"/>
            </a:lvl3pPr>
            <a:lvl4pPr lvl="3" rtl="0">
              <a:spcBef>
                <a:spcPts val="0"/>
              </a:spcBef>
              <a:buSzPts val="2400"/>
              <a:buNone/>
              <a:defRPr sz="2400"/>
            </a:lvl4pPr>
            <a:lvl5pPr lvl="4" rtl="0">
              <a:spcBef>
                <a:spcPts val="0"/>
              </a:spcBef>
              <a:buSzPts val="2400"/>
              <a:buNone/>
              <a:defRPr sz="2400"/>
            </a:lvl5pPr>
            <a:lvl6pPr lvl="5" rtl="0">
              <a:spcBef>
                <a:spcPts val="0"/>
              </a:spcBef>
              <a:buSzPts val="2400"/>
              <a:buNone/>
              <a:defRPr sz="2400"/>
            </a:lvl6pPr>
            <a:lvl7pPr lvl="6" rtl="0">
              <a:spcBef>
                <a:spcPts val="0"/>
              </a:spcBef>
              <a:buSzPts val="2400"/>
              <a:buNone/>
              <a:defRPr sz="2400"/>
            </a:lvl7pPr>
            <a:lvl8pPr lvl="7" rtl="0">
              <a:spcBef>
                <a:spcPts val="0"/>
              </a:spcBef>
              <a:buSzPts val="2400"/>
              <a:buNone/>
              <a:defRPr sz="2400"/>
            </a:lvl8pPr>
            <a:lvl9pPr lvl="8" rtl="0">
              <a:spcBef>
                <a:spcPts val="0"/>
              </a:spcBef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ts val="1200"/>
              <a:buChar char="●"/>
              <a:defRPr sz="1200"/>
            </a:lvl1pPr>
            <a:lvl2pPr lvl="1" rtl="0">
              <a:spcBef>
                <a:spcPts val="0"/>
              </a:spcBef>
              <a:buSzPts val="1200"/>
              <a:buChar char="○"/>
              <a:defRPr sz="1200"/>
            </a:lvl2pPr>
            <a:lvl3pPr lvl="2" rtl="0">
              <a:spcBef>
                <a:spcPts val="0"/>
              </a:spcBef>
              <a:buSzPts val="1200"/>
              <a:buChar char="■"/>
              <a:defRPr sz="1200"/>
            </a:lvl3pPr>
            <a:lvl4pPr lvl="3" rtl="0">
              <a:spcBef>
                <a:spcPts val="0"/>
              </a:spcBef>
              <a:buSzPts val="1200"/>
              <a:buChar char="●"/>
              <a:defRPr sz="1200"/>
            </a:lvl4pPr>
            <a:lvl5pPr lvl="4" rtl="0">
              <a:spcBef>
                <a:spcPts val="0"/>
              </a:spcBef>
              <a:buSzPts val="1200"/>
              <a:buChar char="○"/>
              <a:defRPr sz="1200"/>
            </a:lvl5pPr>
            <a:lvl6pPr lvl="5" rtl="0">
              <a:spcBef>
                <a:spcPts val="0"/>
              </a:spcBef>
              <a:buSzPts val="1200"/>
              <a:buChar char="■"/>
              <a:defRPr sz="1200"/>
            </a:lvl6pPr>
            <a:lvl7pPr lvl="6" rtl="0">
              <a:spcBef>
                <a:spcPts val="0"/>
              </a:spcBef>
              <a:buSzPts val="1200"/>
              <a:buChar char="●"/>
              <a:defRPr sz="1200"/>
            </a:lvl7pPr>
            <a:lvl8pPr lvl="7" rtl="0">
              <a:spcBef>
                <a:spcPts val="0"/>
              </a:spcBef>
              <a:buSzPts val="1200"/>
              <a:buChar char="○"/>
              <a:defRPr sz="1200"/>
            </a:lvl8pPr>
            <a:lvl9pPr lvl="8" rtl="0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rtl="0">
              <a:spcBef>
                <a:spcPts val="0"/>
              </a:spcBef>
              <a:buSzPts val="4800"/>
              <a:buNone/>
              <a:defRPr sz="4800"/>
            </a:lvl1pPr>
            <a:lvl2pPr lvl="1" rtl="0">
              <a:spcBef>
                <a:spcPts val="0"/>
              </a:spcBef>
              <a:buSzPts val="4800"/>
              <a:buNone/>
              <a:defRPr sz="4800"/>
            </a:lvl2pPr>
            <a:lvl3pPr lvl="2" rtl="0">
              <a:spcBef>
                <a:spcPts val="0"/>
              </a:spcBef>
              <a:buSzPts val="4800"/>
              <a:buNone/>
              <a:defRPr sz="4800"/>
            </a:lvl3pPr>
            <a:lvl4pPr lvl="3" rtl="0">
              <a:spcBef>
                <a:spcPts val="0"/>
              </a:spcBef>
              <a:buSzPts val="4800"/>
              <a:buNone/>
              <a:defRPr sz="4800"/>
            </a:lvl4pPr>
            <a:lvl5pPr lvl="4" rtl="0">
              <a:spcBef>
                <a:spcPts val="0"/>
              </a:spcBef>
              <a:buSzPts val="4800"/>
              <a:buNone/>
              <a:defRPr sz="4800"/>
            </a:lvl5pPr>
            <a:lvl6pPr lvl="5" rtl="0">
              <a:spcBef>
                <a:spcPts val="0"/>
              </a:spcBef>
              <a:buSzPts val="4800"/>
              <a:buNone/>
              <a:defRPr sz="4800"/>
            </a:lvl6pPr>
            <a:lvl7pPr lvl="6" rtl="0">
              <a:spcBef>
                <a:spcPts val="0"/>
              </a:spcBef>
              <a:buSzPts val="4800"/>
              <a:buNone/>
              <a:defRPr sz="4800"/>
            </a:lvl7pPr>
            <a:lvl8pPr lvl="7" rtl="0">
              <a:spcBef>
                <a:spcPts val="0"/>
              </a:spcBef>
              <a:buSzPts val="4800"/>
              <a:buNone/>
              <a:defRPr sz="4800"/>
            </a:lvl8pPr>
            <a:lvl9pPr lvl="8" rtl="0">
              <a:spcBef>
                <a:spcPts val="0"/>
              </a:spcBef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 rtl="0">
              <a:spcBef>
                <a:spcPts val="0"/>
              </a:spcBef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rtl="0">
              <a:spcBef>
                <a:spcPts val="0"/>
              </a:spcBef>
              <a:buSzPts val="1800"/>
              <a:buChar char="●"/>
              <a:defRPr/>
            </a:lvl1pPr>
            <a:lvl2pPr lvl="1" rtl="0">
              <a:spcBef>
                <a:spcPts val="0"/>
              </a:spcBef>
              <a:buSzPts val="1400"/>
              <a:buChar char="○"/>
              <a:defRPr/>
            </a:lvl2pPr>
            <a:lvl3pPr lvl="2" rtl="0">
              <a:spcBef>
                <a:spcPts val="0"/>
              </a:spcBef>
              <a:buSzPts val="1400"/>
              <a:buChar char="■"/>
              <a:defRPr/>
            </a:lvl3pPr>
            <a:lvl4pPr lvl="3" rtl="0">
              <a:spcBef>
                <a:spcPts val="0"/>
              </a:spcBef>
              <a:buSzPts val="1400"/>
              <a:buChar char="●"/>
              <a:defRPr/>
            </a:lvl4pPr>
            <a:lvl5pPr lvl="4" rtl="0">
              <a:spcBef>
                <a:spcPts val="0"/>
              </a:spcBef>
              <a:buSzPts val="1400"/>
              <a:buChar char="○"/>
              <a:defRPr/>
            </a:lvl5pPr>
            <a:lvl6pPr lvl="5" rtl="0">
              <a:spcBef>
                <a:spcPts val="0"/>
              </a:spcBef>
              <a:buSzPts val="1400"/>
              <a:buChar char="■"/>
              <a:defRPr/>
            </a:lvl6pPr>
            <a:lvl7pPr lvl="6" rtl="0">
              <a:spcBef>
                <a:spcPts val="0"/>
              </a:spcBef>
              <a:buSzPts val="1400"/>
              <a:buChar char="●"/>
              <a:defRPr/>
            </a:lvl7pPr>
            <a:lvl8pPr lvl="7" rtl="0">
              <a:spcBef>
                <a:spcPts val="0"/>
              </a:spcBef>
              <a:buSzPts val="1400"/>
              <a:buChar char="○"/>
              <a:defRPr/>
            </a:lvl8pPr>
            <a:lvl9pPr lvl="8" rtl="0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 rtl="0">
              <a:spcBef>
                <a:spcPts val="0"/>
              </a:spcBef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 rtl="0">
              <a:spcBef>
                <a:spcPts val="0"/>
              </a:spcBef>
              <a:buSzPts val="1800"/>
              <a:buChar char="●"/>
              <a:defRPr/>
            </a:lvl1pPr>
            <a:lvl2pPr lvl="1" algn="ctr" rtl="0">
              <a:spcBef>
                <a:spcPts val="0"/>
              </a:spcBef>
              <a:buSzPts val="1400"/>
              <a:buChar char="○"/>
              <a:defRPr/>
            </a:lvl2pPr>
            <a:lvl3pPr lvl="2" algn="ctr" rtl="0">
              <a:spcBef>
                <a:spcPts val="0"/>
              </a:spcBef>
              <a:buSzPts val="1400"/>
              <a:buChar char="■"/>
              <a:defRPr/>
            </a:lvl3pPr>
            <a:lvl4pPr lvl="3" algn="ctr" rtl="0">
              <a:spcBef>
                <a:spcPts val="0"/>
              </a:spcBef>
              <a:buSzPts val="1400"/>
              <a:buChar char="●"/>
              <a:defRPr/>
            </a:lvl4pPr>
            <a:lvl5pPr lvl="4" algn="ctr" rtl="0">
              <a:spcBef>
                <a:spcPts val="0"/>
              </a:spcBef>
              <a:buSzPts val="1400"/>
              <a:buChar char="○"/>
              <a:defRPr/>
            </a:lvl5pPr>
            <a:lvl6pPr lvl="5" algn="ctr" rtl="0">
              <a:spcBef>
                <a:spcPts val="0"/>
              </a:spcBef>
              <a:buSzPts val="1400"/>
              <a:buChar char="■"/>
              <a:defRPr/>
            </a:lvl6pPr>
            <a:lvl7pPr lvl="6" algn="ctr" rtl="0">
              <a:spcBef>
                <a:spcPts val="0"/>
              </a:spcBef>
              <a:buSzPts val="1400"/>
              <a:buChar char="●"/>
              <a:defRPr/>
            </a:lvl7pPr>
            <a:lvl8pPr lvl="7" algn="ctr" rtl="0">
              <a:spcBef>
                <a:spcPts val="0"/>
              </a:spcBef>
              <a:buSzPts val="1400"/>
              <a:buChar char="○"/>
              <a:defRPr/>
            </a:lvl8pPr>
            <a:lvl9pPr lvl="8" algn="ctr" rtl="0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ts val="2400"/>
              <a:buNone/>
              <a:defRPr sz="2400"/>
            </a:lvl1pPr>
            <a:lvl2pPr lvl="1">
              <a:spcBef>
                <a:spcPts val="0"/>
              </a:spcBef>
              <a:buSzPts val="2400"/>
              <a:buNone/>
              <a:defRPr sz="2400"/>
            </a:lvl2pPr>
            <a:lvl3pPr lvl="2">
              <a:spcBef>
                <a:spcPts val="0"/>
              </a:spcBef>
              <a:buSzPts val="2400"/>
              <a:buNone/>
              <a:defRPr sz="2400"/>
            </a:lvl3pPr>
            <a:lvl4pPr lvl="3">
              <a:spcBef>
                <a:spcPts val="0"/>
              </a:spcBef>
              <a:buSzPts val="2400"/>
              <a:buNone/>
              <a:defRPr sz="2400"/>
            </a:lvl4pPr>
            <a:lvl5pPr lvl="4">
              <a:spcBef>
                <a:spcPts val="0"/>
              </a:spcBef>
              <a:buSzPts val="2400"/>
              <a:buNone/>
              <a:defRPr sz="2400"/>
            </a:lvl5pPr>
            <a:lvl6pPr lvl="5">
              <a:spcBef>
                <a:spcPts val="0"/>
              </a:spcBef>
              <a:buSzPts val="2400"/>
              <a:buNone/>
              <a:defRPr sz="2400"/>
            </a:lvl6pPr>
            <a:lvl7pPr lvl="6">
              <a:spcBef>
                <a:spcPts val="0"/>
              </a:spcBef>
              <a:buSzPts val="2400"/>
              <a:buNone/>
              <a:defRPr sz="2400"/>
            </a:lvl7pPr>
            <a:lvl8pPr lvl="7">
              <a:spcBef>
                <a:spcPts val="0"/>
              </a:spcBef>
              <a:buSzPts val="2400"/>
              <a:buNone/>
              <a:defRPr sz="2400"/>
            </a:lvl8pPr>
            <a:lvl9pPr lvl="8">
              <a:spcBef>
                <a:spcPts val="0"/>
              </a:spcBef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200"/>
              <a:buChar char="●"/>
              <a:defRPr sz="12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ts val="4800"/>
              <a:buNone/>
              <a:defRPr sz="4800"/>
            </a:lvl1pPr>
            <a:lvl2pPr lvl="1">
              <a:spcBef>
                <a:spcPts val="0"/>
              </a:spcBef>
              <a:buSzPts val="4800"/>
              <a:buNone/>
              <a:defRPr sz="4800"/>
            </a:lvl2pPr>
            <a:lvl3pPr lvl="2">
              <a:spcBef>
                <a:spcPts val="0"/>
              </a:spcBef>
              <a:buSzPts val="4800"/>
              <a:buNone/>
              <a:defRPr sz="4800"/>
            </a:lvl3pPr>
            <a:lvl4pPr lvl="3">
              <a:spcBef>
                <a:spcPts val="0"/>
              </a:spcBef>
              <a:buSzPts val="4800"/>
              <a:buNone/>
              <a:defRPr sz="4800"/>
            </a:lvl4pPr>
            <a:lvl5pPr lvl="4">
              <a:spcBef>
                <a:spcPts val="0"/>
              </a:spcBef>
              <a:buSzPts val="4800"/>
              <a:buNone/>
              <a:defRPr sz="4800"/>
            </a:lvl5pPr>
            <a:lvl6pPr lvl="5">
              <a:spcBef>
                <a:spcPts val="0"/>
              </a:spcBef>
              <a:buSzPts val="4800"/>
              <a:buNone/>
              <a:defRPr sz="4800"/>
            </a:lvl6pPr>
            <a:lvl7pPr lvl="6">
              <a:spcBef>
                <a:spcPts val="0"/>
              </a:spcBef>
              <a:buSzPts val="4800"/>
              <a:buNone/>
              <a:defRPr sz="4800"/>
            </a:lvl7pPr>
            <a:lvl8pPr lvl="7">
              <a:spcBef>
                <a:spcPts val="0"/>
              </a:spcBef>
              <a:buSzPts val="4800"/>
              <a:buNone/>
              <a:defRPr sz="4800"/>
            </a:lvl8pPr>
            <a:lvl9pPr lvl="8">
              <a:spcBef>
                <a:spcPts val="0"/>
              </a:spcBef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4200"/>
              <a:buNone/>
              <a:defRPr sz="4200"/>
            </a:lvl1pPr>
            <a:lvl2pPr lvl="1" algn="ctr">
              <a:spcBef>
                <a:spcPts val="0"/>
              </a:spcBef>
              <a:buSzPts val="4200"/>
              <a:buNone/>
              <a:defRPr sz="4200"/>
            </a:lvl2pPr>
            <a:lvl3pPr lvl="2" algn="ctr">
              <a:spcBef>
                <a:spcPts val="0"/>
              </a:spcBef>
              <a:buSzPts val="4200"/>
              <a:buNone/>
              <a:defRPr sz="4200"/>
            </a:lvl3pPr>
            <a:lvl4pPr lvl="3" algn="ctr">
              <a:spcBef>
                <a:spcPts val="0"/>
              </a:spcBef>
              <a:buSzPts val="4200"/>
              <a:buNone/>
              <a:defRPr sz="4200"/>
            </a:lvl4pPr>
            <a:lvl5pPr lvl="4" algn="ctr">
              <a:spcBef>
                <a:spcPts val="0"/>
              </a:spcBef>
              <a:buSzPts val="4200"/>
              <a:buNone/>
              <a:defRPr sz="4200"/>
            </a:lvl5pPr>
            <a:lvl6pPr lvl="5" algn="ctr">
              <a:spcBef>
                <a:spcPts val="0"/>
              </a:spcBef>
              <a:buSzPts val="4200"/>
              <a:buNone/>
              <a:defRPr sz="4200"/>
            </a:lvl6pPr>
            <a:lvl7pPr lvl="6" algn="ctr">
              <a:spcBef>
                <a:spcPts val="0"/>
              </a:spcBef>
              <a:buSzPts val="4200"/>
              <a:buNone/>
              <a:defRPr sz="4200"/>
            </a:lvl7pPr>
            <a:lvl8pPr lvl="7" algn="ctr">
              <a:spcBef>
                <a:spcPts val="0"/>
              </a:spcBef>
              <a:buSzPts val="4200"/>
              <a:buNone/>
              <a:defRPr sz="4200"/>
            </a:lvl8pPr>
            <a:lvl9pPr lvl="8" algn="ctr">
              <a:spcBef>
                <a:spcPts val="0"/>
              </a:spcBef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2CC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dqinfo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marL="0" lvl="0" indent="-69850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rgbClr val="38761D"/>
                </a:solidFill>
                <a:latin typeface="Georgia"/>
                <a:ea typeface="Georgia"/>
                <a:cs typeface="Georgia"/>
                <a:sym typeface="Georgia"/>
              </a:rPr>
              <a:t>Using Data to Guide Instructional Decisions in the Social, Emotional, and Behavioral Domains</a:t>
            </a:r>
          </a:p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l">
              <a:spcBef>
                <a:spcPts val="0"/>
              </a:spcBef>
              <a:buNone/>
            </a:pPr>
            <a:r>
              <a:rPr lang="en" sz="2400"/>
              <a:t>Special thanks to Dr. Pamela Plumer, NPS Director of Student Services, who brought the SDQ and related practices to NPS.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-69850" algn="ctr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latin typeface="Georgia"/>
                <a:ea typeface="Georgia"/>
                <a:cs typeface="Georgia"/>
                <a:sym typeface="Georgia"/>
              </a:rPr>
              <a:t>Strengths and Difficulties Questionnaire </a:t>
            </a:r>
            <a:r>
              <a:rPr lang="en" sz="2000" u="sng">
                <a:solidFill>
                  <a:schemeClr val="accent5"/>
                </a:solidFill>
                <a:latin typeface="Georgia"/>
                <a:ea typeface="Georgia"/>
                <a:cs typeface="Georgia"/>
                <a:sym typeface="Georgia"/>
                <a:hlinkClick r:id="rId3"/>
              </a:rPr>
              <a:t>www.sdqinfo.com</a:t>
            </a:r>
            <a:r>
              <a:rPr lang="en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-698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1371600" lvl="1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○"/>
            </a:pPr>
            <a:r>
              <a:rPr lang="en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Well-researched/developed tool</a:t>
            </a:r>
          </a:p>
          <a:p>
            <a:pPr marL="1371600" lvl="1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○"/>
            </a:pPr>
            <a:r>
              <a:rPr lang="en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No cost for the tool</a:t>
            </a:r>
          </a:p>
          <a:p>
            <a:pPr marL="1371600" lvl="1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○"/>
            </a:pPr>
            <a:r>
              <a:rPr lang="en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Provides results in categories that can be linked to varied interventions (Hyperactivity, Conduct, Prosocial, Peer Problems, Emotional)</a:t>
            </a:r>
          </a:p>
          <a:p>
            <a:pPr marL="1371600" lvl="1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○"/>
            </a:pPr>
            <a:r>
              <a:rPr lang="en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Can be used for follow-up after interventions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pic>
        <p:nvPicPr>
          <p:cNvPr id="158" name="Shape 158" descr="Screenshot 2016-07-11 15.06.06.png"/>
          <p:cNvPicPr preferRelativeResize="0"/>
          <p:nvPr/>
        </p:nvPicPr>
        <p:blipFill rotWithShape="1">
          <a:blip r:embed="rId3">
            <a:alphaModFix amt="78000"/>
          </a:blip>
          <a:srcRect l="6745" t="13729" r="4152" b="7549"/>
          <a:stretch/>
        </p:blipFill>
        <p:spPr>
          <a:xfrm>
            <a:off x="685525" y="425763"/>
            <a:ext cx="7772950" cy="4291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ctrTitle"/>
          </p:nvPr>
        </p:nvSpPr>
        <p:spPr>
          <a:xfrm>
            <a:off x="311700" y="301200"/>
            <a:ext cx="8520600" cy="5244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buNone/>
            </a:pPr>
            <a:r>
              <a:rPr lang="en" sz="2800">
                <a:latin typeface="Georgia"/>
                <a:ea typeface="Georgia"/>
                <a:cs typeface="Georgia"/>
                <a:sym typeface="Georgia"/>
              </a:rPr>
              <a:t>Demonstrating the “high needs future”</a:t>
            </a:r>
          </a:p>
        </p:txBody>
      </p:sp>
      <p:sp>
        <p:nvSpPr>
          <p:cNvPr id="164" name="Shape 164"/>
          <p:cNvSpPr txBox="1">
            <a:spLocks noGrp="1"/>
          </p:cNvSpPr>
          <p:nvPr>
            <p:ph type="subTitle" idx="1"/>
          </p:nvPr>
        </p:nvSpPr>
        <p:spPr>
          <a:xfrm>
            <a:off x="149850" y="825600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" sz="18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Data organized by student and by class*</a:t>
            </a:r>
          </a:p>
        </p:txBody>
      </p:sp>
      <p:sp>
        <p:nvSpPr>
          <p:cNvPr id="165" name="Shape 165"/>
          <p:cNvSpPr txBox="1"/>
          <p:nvPr/>
        </p:nvSpPr>
        <p:spPr>
          <a:xfrm>
            <a:off x="149850" y="2077325"/>
            <a:ext cx="2087400" cy="1601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* Data on this table are “phony” - created for this presentation (names are not real students)</a:t>
            </a:r>
          </a:p>
        </p:txBody>
      </p:sp>
      <p:pic>
        <p:nvPicPr>
          <p:cNvPr id="166" name="Shape 166" descr="Screenshot 2016-07-06 14.40.42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87800" y="1452800"/>
            <a:ext cx="3224200" cy="3404525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Shape 167"/>
          <p:cNvSpPr txBox="1"/>
          <p:nvPr/>
        </p:nvSpPr>
        <p:spPr>
          <a:xfrm>
            <a:off x="5984025" y="1452800"/>
            <a:ext cx="2985600" cy="3482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-698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en" b="1">
                <a:solidFill>
                  <a:schemeClr val="dk1"/>
                </a:solidFill>
              </a:rPr>
              <a:t>Spring 2016 Results: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Elementary Schools: Approximately 26.9% with elevated scores (outside of the average range)</a:t>
            </a:r>
          </a:p>
          <a:p>
            <a:pPr marL="0" lvl="0" indent="-698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b="1">
                <a:solidFill>
                  <a:schemeClr val="dk1"/>
                </a:solidFill>
              </a:rPr>
              <a:t>Fall 2016 Results:</a:t>
            </a:r>
          </a:p>
          <a:p>
            <a:pPr marL="0" lvl="0" indent="-698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endParaRPr b="1">
              <a:solidFill>
                <a:schemeClr val="dk1"/>
              </a:solidFill>
            </a:endParaRPr>
          </a:p>
          <a:p>
            <a:pPr marL="0" lvl="0" indent="-698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Preschool: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41.7% with elevated scores</a:t>
            </a:r>
          </a:p>
          <a:p>
            <a:pPr marL="0" lvl="0" indent="-698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-698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Middle School Self-Reports</a:t>
            </a:r>
          </a:p>
          <a:p>
            <a:pPr marL="0" lvl="0" indent="-698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12.8%-17.1% with elevated scores</a:t>
            </a:r>
          </a:p>
          <a:p>
            <a:pPr marL="0" lvl="0" indent="0" rtl="0">
              <a:spcBef>
                <a:spcPts val="0"/>
              </a:spcBef>
              <a:buNone/>
            </a:pPr>
            <a:endParaRPr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ctrTitle"/>
          </p:nvPr>
        </p:nvSpPr>
        <p:spPr>
          <a:xfrm>
            <a:off x="311700" y="305775"/>
            <a:ext cx="8520600" cy="6075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buNone/>
            </a:pPr>
            <a:r>
              <a:rPr lang="en" sz="2800">
                <a:latin typeface="Georgia"/>
                <a:ea typeface="Georgia"/>
                <a:cs typeface="Georgia"/>
                <a:sym typeface="Georgia"/>
              </a:rPr>
              <a:t>Teacher or Grade Level Meetings</a:t>
            </a:r>
          </a:p>
        </p:txBody>
      </p:sp>
      <p:sp>
        <p:nvSpPr>
          <p:cNvPr id="173" name="Shape 173"/>
          <p:cNvSpPr txBox="1">
            <a:spLocks noGrp="1"/>
          </p:cNvSpPr>
          <p:nvPr>
            <p:ph type="subTitle" idx="1"/>
          </p:nvPr>
        </p:nvSpPr>
        <p:spPr>
          <a:xfrm>
            <a:off x="311700" y="1031825"/>
            <a:ext cx="8520600" cy="3830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buNone/>
            </a:pPr>
            <a:r>
              <a:rPr lang="en" sz="2400">
                <a:latin typeface="Georgia"/>
                <a:ea typeface="Georgia"/>
                <a:cs typeface="Georgia"/>
                <a:sym typeface="Georgia"/>
              </a:rPr>
              <a:t>Members of the initial school team that reviewed the SDQ data present to either individual teachers or at grade-level meetings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Georgia"/>
              <a:buChar char="●"/>
            </a:pPr>
            <a:r>
              <a:rPr lang="en" sz="1800">
                <a:latin typeface="Georgia"/>
                <a:ea typeface="Georgia"/>
                <a:cs typeface="Georgia"/>
                <a:sym typeface="Georgia"/>
              </a:rPr>
              <a:t>Provide and review classroom data for the students for each category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Georgia"/>
              <a:buChar char="●"/>
            </a:pPr>
            <a:r>
              <a:rPr lang="en" sz="1800">
                <a:latin typeface="Georgia"/>
                <a:ea typeface="Georgia"/>
                <a:cs typeface="Georgia"/>
                <a:sym typeface="Georgia"/>
              </a:rPr>
              <a:t>Emphasize importance of the problem solving process, data used as conversation starter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Georgia"/>
              <a:buChar char="●"/>
            </a:pPr>
            <a:r>
              <a:rPr lang="en" sz="1800">
                <a:latin typeface="Georgia"/>
                <a:ea typeface="Georgia"/>
                <a:cs typeface="Georgia"/>
                <a:sym typeface="Georgia"/>
              </a:rPr>
              <a:t>Review students with elevated scores in each category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Georgia"/>
              <a:buChar char="●"/>
            </a:pPr>
            <a:r>
              <a:rPr lang="en" sz="1800">
                <a:latin typeface="Georgia"/>
                <a:ea typeface="Georgia"/>
                <a:cs typeface="Georgia"/>
                <a:sym typeface="Georgia"/>
              </a:rPr>
              <a:t>Discuss overall results - Is there a need for a classwide intervention/approach?</a:t>
            </a:r>
          </a:p>
          <a:p>
            <a:pPr marL="457200" lvl="0" indent="-342900" algn="l" rtl="0">
              <a:spcBef>
                <a:spcPts val="0"/>
              </a:spcBef>
              <a:buSzPts val="1800"/>
              <a:buFont typeface="Georgia"/>
              <a:buChar char="●"/>
            </a:pPr>
            <a:r>
              <a:rPr lang="en" sz="1800">
                <a:latin typeface="Georgia"/>
                <a:ea typeface="Georgia"/>
                <a:cs typeface="Georgia"/>
                <a:sym typeface="Georgia"/>
              </a:rPr>
              <a:t>Discuss individual students - Do supports currently exist? Are the right supports in place?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ctrTitle"/>
          </p:nvPr>
        </p:nvSpPr>
        <p:spPr>
          <a:xfrm>
            <a:off x="311700" y="175300"/>
            <a:ext cx="8520600" cy="7143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buNone/>
            </a:pPr>
            <a:r>
              <a:rPr lang="en" sz="2800">
                <a:latin typeface="Georgia"/>
                <a:ea typeface="Georgia"/>
                <a:cs typeface="Georgia"/>
                <a:sym typeface="Georgia"/>
              </a:rPr>
              <a:t>Creating a “Menu” of Interventions/Strategies </a:t>
            </a:r>
          </a:p>
        </p:txBody>
      </p:sp>
      <p:sp>
        <p:nvSpPr>
          <p:cNvPr id="179" name="Shape 179"/>
          <p:cNvSpPr txBox="1">
            <a:spLocks noGrp="1"/>
          </p:cNvSpPr>
          <p:nvPr>
            <p:ph type="subTitle" idx="1"/>
          </p:nvPr>
        </p:nvSpPr>
        <p:spPr>
          <a:xfrm>
            <a:off x="311700" y="794625"/>
            <a:ext cx="8520600" cy="4162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buNone/>
            </a:pPr>
            <a:r>
              <a:rPr lang="en" sz="2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Examples of current tools utilized: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 sz="1500">
                <a:solidFill>
                  <a:srgbClr val="000000"/>
                </a:solidFill>
                <a:highlight>
                  <a:srgbClr val="FF0000"/>
                </a:highlight>
                <a:latin typeface="Georgia"/>
                <a:ea typeface="Georgia"/>
                <a:cs typeface="Georgia"/>
                <a:sym typeface="Georgia"/>
              </a:rPr>
              <a:t>Tier 3</a:t>
            </a:r>
            <a:r>
              <a:rPr lang="en" sz="1500">
                <a:solidFill>
                  <a:srgbClr val="000000"/>
                </a:solidFill>
                <a:highlight>
                  <a:srgbClr val="FFF2CC"/>
                </a:highlight>
                <a:latin typeface="Georgia"/>
                <a:ea typeface="Georgia"/>
                <a:cs typeface="Georgia"/>
                <a:sym typeface="Georgia"/>
              </a:rPr>
              <a:t>:</a:t>
            </a:r>
            <a:r>
              <a:rPr lang="en" sz="1500">
                <a:solidFill>
                  <a:srgbClr val="000000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 </a:t>
            </a:r>
          </a:p>
          <a:p>
            <a:pPr marL="457200" lvl="0" indent="-32385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Georgia"/>
              <a:buChar char="●"/>
            </a:pPr>
            <a:r>
              <a:rPr lang="en" sz="15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Individual support/counseling provided through IEP</a:t>
            </a:r>
          </a:p>
          <a:p>
            <a:pPr marL="457200" lvl="0" indent="-323850" rtl="0">
              <a:spcBef>
                <a:spcPts val="0"/>
              </a:spcBef>
              <a:buClr>
                <a:srgbClr val="000000"/>
              </a:buClr>
              <a:buSzPts val="1500"/>
              <a:buFont typeface="Georgia"/>
              <a:buChar char="●"/>
            </a:pPr>
            <a:r>
              <a:rPr lang="en" sz="15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Specific behavior plan</a:t>
            </a:r>
          </a:p>
          <a:p>
            <a:pPr marL="0" lvl="0" indent="0" rtl="0">
              <a:spcBef>
                <a:spcPts val="0"/>
              </a:spcBef>
              <a:buNone/>
            </a:pPr>
            <a:endParaRPr sz="15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buNone/>
            </a:pPr>
            <a:endParaRPr sz="18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rtl="0">
              <a:spcBef>
                <a:spcPts val="0"/>
              </a:spcBef>
              <a:buNone/>
            </a:pPr>
            <a:r>
              <a:rPr lang="en" sz="1500">
                <a:solidFill>
                  <a:srgbClr val="000000"/>
                </a:solidFill>
                <a:highlight>
                  <a:srgbClr val="FFE599"/>
                </a:highlight>
                <a:latin typeface="Georgia"/>
                <a:ea typeface="Georgia"/>
                <a:cs typeface="Georgia"/>
                <a:sym typeface="Georgia"/>
              </a:rPr>
              <a:t>Tier 2:</a:t>
            </a:r>
          </a:p>
          <a:p>
            <a:pPr marL="457200" lvl="0" indent="-32385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Georgia"/>
              <a:buChar char="●"/>
            </a:pPr>
            <a:r>
              <a:rPr lang="en" sz="15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Short term social skills group</a:t>
            </a:r>
          </a:p>
          <a:p>
            <a:pPr marL="457200" lvl="0" indent="-32385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Georgia"/>
              <a:buChar char="●"/>
            </a:pPr>
            <a:r>
              <a:rPr lang="en" sz="15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Targeted short-term work in a classroom group for self-regulation</a:t>
            </a:r>
          </a:p>
          <a:p>
            <a:pPr marL="457200" lvl="0" indent="-323850" rtl="0">
              <a:spcBef>
                <a:spcPts val="0"/>
              </a:spcBef>
              <a:buClr>
                <a:srgbClr val="000000"/>
              </a:buClr>
              <a:buSzPts val="1500"/>
              <a:buFont typeface="Georgia"/>
              <a:buChar char="●"/>
            </a:pPr>
            <a:r>
              <a:rPr lang="en" sz="15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Use of sensory tools/spaces</a:t>
            </a:r>
          </a:p>
          <a:p>
            <a:pPr marL="0" lvl="0" indent="0" algn="l" rtl="0">
              <a:spcBef>
                <a:spcPts val="0"/>
              </a:spcBef>
              <a:buNone/>
            </a:pPr>
            <a:endParaRPr sz="18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rtl="0">
              <a:spcBef>
                <a:spcPts val="0"/>
              </a:spcBef>
              <a:buNone/>
            </a:pPr>
            <a:r>
              <a:rPr lang="en" sz="1500">
                <a:solidFill>
                  <a:srgbClr val="000000"/>
                </a:solidFill>
                <a:highlight>
                  <a:srgbClr val="6AA84F"/>
                </a:highlight>
                <a:latin typeface="Georgia"/>
                <a:ea typeface="Georgia"/>
                <a:cs typeface="Georgia"/>
                <a:sym typeface="Georgia"/>
              </a:rPr>
              <a:t>Tier 1: 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 sz="15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(Highlighted interventions added after we received SDQ results) </a:t>
            </a:r>
          </a:p>
          <a:p>
            <a:pPr marL="457200" lvl="0" indent="-32385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Georgia"/>
              <a:buChar char="●"/>
            </a:pPr>
            <a:r>
              <a:rPr lang="en" sz="15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Second Step, Responsive Classroom </a:t>
            </a:r>
          </a:p>
          <a:p>
            <a:pPr marL="457200" lvl="0" indent="-323850" rtl="0">
              <a:spcBef>
                <a:spcPts val="0"/>
              </a:spcBef>
              <a:buClr>
                <a:srgbClr val="000000"/>
              </a:buClr>
              <a:buSzPts val="1500"/>
              <a:buFont typeface="Georgia"/>
              <a:buChar char="●"/>
            </a:pPr>
            <a:r>
              <a:rPr lang="en" sz="1500">
                <a:solidFill>
                  <a:srgbClr val="000000"/>
                </a:solidFill>
                <a:highlight>
                  <a:srgbClr val="6AA84F"/>
                </a:highlight>
                <a:latin typeface="Georgia"/>
                <a:ea typeface="Georgia"/>
                <a:cs typeface="Georgia"/>
                <a:sym typeface="Georgia"/>
              </a:rPr>
              <a:t>TABATAS, GoNoodle, Acting with Purpose, Zones of Regulation</a:t>
            </a:r>
            <a:r>
              <a:rPr lang="en" sz="15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"/>
              <a:t>Strategies Prompted by Our Data</a:t>
            </a:r>
          </a:p>
        </p:txBody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Focus on Tier 1 Classroom and Schoolwide Supports</a:t>
            </a:r>
          </a:p>
          <a:p>
            <a:pPr marL="457200" lvl="0" indent="-342900" rtl="0">
              <a:spcBef>
                <a:spcPts val="0"/>
              </a:spcBef>
              <a:buSzPts val="1800"/>
              <a:buChar char="●"/>
            </a:pPr>
            <a:r>
              <a:rPr lang="en"/>
              <a:t>Focus on Primary Grades</a:t>
            </a:r>
          </a:p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pic>
        <p:nvPicPr>
          <p:cNvPr id="186" name="Shape 18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79100" y="2014200"/>
            <a:ext cx="6933551" cy="2891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369</Words>
  <Application>Microsoft Office PowerPoint</Application>
  <PresentationFormat>On-screen Show (16:9)</PresentationFormat>
  <Paragraphs>51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Simple Light</vt:lpstr>
      <vt:lpstr>Simple Light</vt:lpstr>
      <vt:lpstr>Simple Light</vt:lpstr>
      <vt:lpstr>Using Data to Guide Instructional Decisions in the Social, Emotional, and Behavioral Domains </vt:lpstr>
      <vt:lpstr>Strengths and Difficulties Questionnaire www.sdqinfo.com </vt:lpstr>
      <vt:lpstr>PowerPoint Presentation</vt:lpstr>
      <vt:lpstr>Demonstrating the “high needs future”</vt:lpstr>
      <vt:lpstr>Teacher or Grade Level Meetings</vt:lpstr>
      <vt:lpstr>Creating a “Menu” of Interventions/Strategies </vt:lpstr>
      <vt:lpstr>Strategies Prompted by Our Data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Data to Guide Instructional Decisions in the Social, Emotional, and Behavioral Domains</dc:title>
  <dc:creator>Owner</dc:creator>
  <cp:lastModifiedBy>Darlene</cp:lastModifiedBy>
  <cp:revision>2</cp:revision>
  <dcterms:modified xsi:type="dcterms:W3CDTF">2017-12-13T15:51:44Z</dcterms:modified>
</cp:coreProperties>
</file>