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7" r:id="rId2"/>
    <p:sldId id="282" r:id="rId3"/>
    <p:sldId id="262" r:id="rId4"/>
    <p:sldId id="265" r:id="rId5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2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262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2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2017/12/13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=""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=""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=""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=""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=""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=""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=""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=""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=""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=""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=""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=""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=""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Your Very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Title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=""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=""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=""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=""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=""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=""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=""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=""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=""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=""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=""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=""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=""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=""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=""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=""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=""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=""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=""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=""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=""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12/13/2017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egoe SemiBold" panose="020B0703040204020203" pitchFamily="34" charset="0"/>
              </a:rPr>
              <a:t>Massachusetts Guidebook for Inclusive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Matt Holloway – Coordinator for Educator Development 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Guidebook for Inclusive Practice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dirty="0" smtClean="0"/>
              <a:t>Compelled by policy recommendations from the reports of Thomas Hehir et al. (2011-2014) </a:t>
            </a:r>
          </a:p>
          <a:p>
            <a:r>
              <a:rPr lang="en-US" dirty="0" smtClean="0"/>
              <a:t>Inspired by work with districts during educator evaluation professional learning networks</a:t>
            </a:r>
          </a:p>
          <a:p>
            <a:r>
              <a:rPr lang="en-US" dirty="0" smtClean="0"/>
              <a:t>Job-embedded professional development activities, building on the frameworks of universal design for learning, social and emotional learning, and positive behavior supports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sx\Desktop\fDSC06933.JPG"/>
          <p:cNvPicPr>
            <a:picLocks noChangeAspect="1" noChangeArrowheads="1"/>
          </p:cNvPicPr>
          <p:nvPr/>
        </p:nvPicPr>
        <p:blipFill>
          <a:blip r:embed="rId2" cstate="print"/>
          <a:srcRect t="40287" b="10658"/>
          <a:stretch>
            <a:fillRect/>
          </a:stretch>
        </p:blipFill>
        <p:spPr bwMode="auto">
          <a:xfrm>
            <a:off x="0" y="0"/>
            <a:ext cx="12192000" cy="3971499"/>
          </a:xfrm>
          <a:prstGeom prst="rect">
            <a:avLst/>
          </a:prstGeom>
          <a:noFill/>
        </p:spPr>
      </p:pic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E480DAF-1C01-4F46-BA6A-ABF8305567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83247EC-EB67-4270-B3D7-984C5D3FA95E}"/>
              </a:ext>
            </a:extLst>
          </p:cNvPr>
          <p:cNvSpPr/>
          <p:nvPr/>
        </p:nvSpPr>
        <p:spPr>
          <a:xfrm>
            <a:off x="2243191" y="2543954"/>
            <a:ext cx="7705618" cy="275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“The smallest unit for inclusion is the school”</a:t>
            </a:r>
          </a:p>
          <a:p>
            <a:pPr algn="ctr"/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  <a:p>
            <a:pPr algn="r"/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            </a:t>
            </a: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— Melody Musgrove</a:t>
            </a:r>
          </a:p>
          <a:p>
            <a:pPr algn="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Former Director of OSEP </a:t>
            </a:r>
          </a:p>
          <a:p>
            <a:pPr algn="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U.S. Department of Education  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0" y="963497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=""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781-338-6622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=""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mholloway@doe.mass.edu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=""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=""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</a:t>
            </a:r>
            <a:r>
              <a:rPr lang="en-US" altLang="zh-CN" sz="20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Malden, MA </a:t>
            </a:r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=""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Matt Holloway, Coordinator for Educator Development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10</TotalTime>
  <Words>113</Words>
  <Application>Microsoft Office PowerPoint</Application>
  <PresentationFormat>Custom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ESE PowerPoint Template 2017</vt:lpstr>
      <vt:lpstr>Massachusetts Guidebook for Inclusive Practice</vt:lpstr>
      <vt:lpstr>Massachusetts Guidebook for Inclusive Practice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Emotional Learning: Creating Inclusive and Supportive School Cultures</dc:title>
  <dc:creator>mxh</dc:creator>
  <cp:lastModifiedBy>Darlene</cp:lastModifiedBy>
  <cp:revision>3</cp:revision>
  <cp:lastPrinted>2017-08-07T14:46:10Z</cp:lastPrinted>
  <dcterms:created xsi:type="dcterms:W3CDTF">2017-12-11T15:12:55Z</dcterms:created>
  <dcterms:modified xsi:type="dcterms:W3CDTF">2017-12-13T15:52:42Z</dcterms:modified>
</cp:coreProperties>
</file>